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2" r:id="rId6"/>
    <p:sldId id="264" r:id="rId7"/>
    <p:sldId id="260" r:id="rId8"/>
    <p:sldId id="270" r:id="rId9"/>
    <p:sldId id="268" r:id="rId10"/>
    <p:sldId id="261" r:id="rId11"/>
    <p:sldId id="271" r:id="rId12"/>
    <p:sldId id="269" r:id="rId13"/>
    <p:sldId id="267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DFD50-F04A-4AD6-A6BE-09E6393784F9}" type="datetimeFigureOut">
              <a:rPr lang="en-US" smtClean="0"/>
              <a:pPr/>
              <a:t>2009-11-12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AD25C-B347-4D14-8BF7-DFA15769D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74329-CD90-4186-AF92-DF0526F56005}" type="datetimeFigureOut">
              <a:rPr lang="en-US" smtClean="0"/>
              <a:pPr/>
              <a:t>2009-11-12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98E10-C341-4658-82F0-CEC38D06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7FF449-C83F-4960-B6F6-FA3F474CE34F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35BF7-805A-46A3-9E89-93B09C4DD1E3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70DCB-2AA1-4970-A3A9-EDB99AD0DF2B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72C89-1379-4D60-B0F6-6566CBB1A734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BF2A86-E1F6-46D2-B7D1-239CBE46714F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0AE4DE-0E14-417A-BABF-907F76DB0D7F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30419-B65B-496F-BA19-017BDDF180F4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A32B1-1A0B-4C31-BA27-2CC4AAD225E7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F948E8-4233-4FA0-9E49-0D7CB779492F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4D4E-0956-41DC-B4BB-1AA1DBBB2AA7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AC7705-7E11-4223-B402-341FAF99A057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CFC4F44-060D-4116-9C36-146D9CC33CDA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C68074-352B-4D1D-BBA9-70795D7620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o.joensuu.fi/" TargetMode="External"/><Relationship Id="rId2" Type="http://schemas.openxmlformats.org/officeDocument/2006/relationships/hyperlink" Target="http://www.iearn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813808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Small Project as Education tool for developing of Competences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390780"/>
            <a:ext cx="7406640" cy="1752600"/>
          </a:xfrm>
        </p:spPr>
        <p:txBody>
          <a:bodyPr/>
          <a:lstStyle/>
          <a:p>
            <a:r>
              <a:rPr lang="en-US" dirty="0" err="1" smtClean="0"/>
              <a:t>Pavle</a:t>
            </a:r>
            <a:r>
              <a:rPr lang="en-US" dirty="0" smtClean="0"/>
              <a:t> Tvaliashvili</a:t>
            </a:r>
          </a:p>
          <a:p>
            <a:r>
              <a:rPr lang="en-US" dirty="0" smtClean="0"/>
              <a:t>Georgia</a:t>
            </a:r>
            <a:endParaRPr lang="en-US" dirty="0"/>
          </a:p>
        </p:txBody>
      </p:sp>
      <p:pic>
        <p:nvPicPr>
          <p:cNvPr id="1026" name="Picture 2" descr="1c7de1c70a0d8b0d4f1ed42916419a9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5271266"/>
            <a:ext cx="785818" cy="87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c334450f62d4094d340d3ae1be29b5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5572140"/>
            <a:ext cx="1903412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LOGO SALT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5214950"/>
            <a:ext cx="1141412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Which competence </a:t>
            </a:r>
            <a:r>
              <a:rPr lang="en-US" dirty="0" smtClean="0"/>
              <a:t>(</a:t>
            </a:r>
            <a:r>
              <a:rPr lang="en-US" dirty="0" smtClean="0"/>
              <a:t>K</a:t>
            </a:r>
            <a:r>
              <a:rPr lang="en-US" dirty="0" smtClean="0"/>
              <a:t>S</a:t>
            </a:r>
            <a:r>
              <a:rPr lang="en-US" dirty="0" smtClean="0"/>
              <a:t>A) </a:t>
            </a:r>
            <a:r>
              <a:rPr lang="en-US" dirty="0" smtClean="0"/>
              <a:t>is it possible to develop by project</a:t>
            </a:r>
            <a:r>
              <a:rPr lang="en-US" dirty="0" smtClean="0"/>
              <a:t>? </a:t>
            </a:r>
            <a:endParaRPr lang="en-US" dirty="0" smtClean="0"/>
          </a:p>
          <a:p>
            <a:pPr algn="ctr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We </a:t>
            </a:r>
            <a:r>
              <a:rPr lang="en-US" sz="2400" dirty="0" smtClean="0">
                <a:solidFill>
                  <a:srgbClr val="FF0000"/>
                </a:solidFill>
              </a:rPr>
              <a:t>need </a:t>
            </a:r>
            <a:r>
              <a:rPr lang="en-US" sz="2400" dirty="0" smtClean="0">
                <a:solidFill>
                  <a:srgbClr val="FF0000"/>
                </a:solidFill>
              </a:rPr>
              <a:t>to check </a:t>
            </a:r>
            <a:r>
              <a:rPr lang="en-US" sz="2400" dirty="0" smtClean="0">
                <a:solidFill>
                  <a:srgbClr val="FF0000"/>
                </a:solidFill>
              </a:rPr>
              <a:t>before and </a:t>
            </a:r>
            <a:r>
              <a:rPr lang="en-US" sz="2400" dirty="0" smtClean="0">
                <a:solidFill>
                  <a:srgbClr val="FF0000"/>
                </a:solidFill>
              </a:rPr>
              <a:t>after action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 lvl="0"/>
            <a:r>
              <a:rPr lang="en-GB" dirty="0" smtClean="0"/>
              <a:t>What </a:t>
            </a:r>
            <a:r>
              <a:rPr lang="en-GB" dirty="0" smtClean="0"/>
              <a:t>s/he Know</a:t>
            </a:r>
            <a:r>
              <a:rPr lang="en-GB" dirty="0" smtClean="0"/>
              <a:t>;</a:t>
            </a:r>
            <a:endParaRPr lang="en-US" dirty="0" smtClean="0"/>
          </a:p>
          <a:p>
            <a:pPr lvl="0"/>
            <a:r>
              <a:rPr lang="en-GB" dirty="0" smtClean="0"/>
              <a:t>What s/he can to do;</a:t>
            </a:r>
            <a:endParaRPr lang="en-US" dirty="0" smtClean="0"/>
          </a:p>
          <a:p>
            <a:r>
              <a:rPr lang="en-GB" dirty="0" smtClean="0"/>
              <a:t>What is his/her Attitude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500174"/>
            <a:ext cx="7790712" cy="4714908"/>
          </a:xfrm>
        </p:spPr>
        <p:txBody>
          <a:bodyPr>
            <a:normAutofit fontScale="70000" lnSpcReduction="20000"/>
          </a:bodyPr>
          <a:lstStyle/>
          <a:p>
            <a:pPr marL="825246" indent="-742950">
              <a:buNone/>
            </a:pPr>
            <a:r>
              <a:rPr lang="en-GB" sz="4000" b="1" dirty="0" smtClean="0">
                <a:solidFill>
                  <a:srgbClr val="00B050"/>
                </a:solidFill>
              </a:rPr>
              <a:t>Key competences for lifelong </a:t>
            </a:r>
            <a:r>
              <a:rPr lang="en-GB" sz="4000" b="1" dirty="0" smtClean="0">
                <a:solidFill>
                  <a:srgbClr val="00B050"/>
                </a:solidFill>
              </a:rPr>
              <a:t>learning</a:t>
            </a:r>
          </a:p>
          <a:p>
            <a:pPr marL="825246" indent="-742950">
              <a:buFont typeface="+mj-lt"/>
              <a:buAutoNum type="arabicPeriod"/>
            </a:pPr>
            <a:endParaRPr lang="en-GB" sz="2800" b="1" dirty="0" smtClean="0"/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communication </a:t>
            </a:r>
            <a:r>
              <a:rPr lang="en-GB" sz="3600" b="1" dirty="0" smtClean="0"/>
              <a:t>in the mother </a:t>
            </a:r>
            <a:r>
              <a:rPr lang="en-GB" sz="3600" b="1" dirty="0" smtClean="0"/>
              <a:t>tongue;</a:t>
            </a:r>
            <a:endParaRPr lang="en-US" sz="3600" dirty="0" smtClean="0"/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communication in foreign </a:t>
            </a:r>
            <a:r>
              <a:rPr lang="en-GB" sz="3600" b="1" dirty="0" smtClean="0"/>
              <a:t>languages;</a:t>
            </a:r>
            <a:endParaRPr lang="en-US" sz="3600" dirty="0" smtClean="0"/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mathematical competence and basic competences in science and </a:t>
            </a:r>
            <a:r>
              <a:rPr lang="en-GB" sz="3600" b="1" dirty="0" smtClean="0"/>
              <a:t>technology</a:t>
            </a:r>
            <a:r>
              <a:rPr lang="en-GB" sz="3600" dirty="0" smtClean="0"/>
              <a:t>;</a:t>
            </a:r>
            <a:endParaRPr lang="en-US" sz="3600" dirty="0" smtClean="0"/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digital </a:t>
            </a:r>
            <a:r>
              <a:rPr lang="en-GB" sz="3600" b="1" dirty="0" smtClean="0"/>
              <a:t>competence;</a:t>
            </a:r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learning to </a:t>
            </a:r>
            <a:r>
              <a:rPr lang="en-GB" sz="3600" b="1" dirty="0" smtClean="0"/>
              <a:t>learn;</a:t>
            </a:r>
            <a:endParaRPr lang="en-US" sz="3600" dirty="0" smtClean="0"/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social and civic </a:t>
            </a:r>
            <a:r>
              <a:rPr lang="en-GB" sz="3600" b="1" dirty="0" smtClean="0"/>
              <a:t>competences</a:t>
            </a:r>
            <a:r>
              <a:rPr lang="en-GB" sz="3600" dirty="0" smtClean="0"/>
              <a:t>;</a:t>
            </a:r>
            <a:endParaRPr lang="en-US" sz="3600" dirty="0" smtClean="0"/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sense of initiative and </a:t>
            </a:r>
            <a:r>
              <a:rPr lang="en-GB" sz="3600" b="1" dirty="0" smtClean="0"/>
              <a:t>entrepreneurship;</a:t>
            </a:r>
            <a:endParaRPr lang="en-US" sz="3600" dirty="0" smtClean="0"/>
          </a:p>
          <a:p>
            <a:pPr marL="825246" lvl="0" indent="-742950">
              <a:buFont typeface="+mj-lt"/>
              <a:buAutoNum type="arabicPeriod"/>
            </a:pPr>
            <a:r>
              <a:rPr lang="en-GB" sz="3600" b="1" dirty="0" smtClean="0"/>
              <a:t>cultural awareness and </a:t>
            </a:r>
            <a:r>
              <a:rPr lang="en-GB" sz="3600" b="1" dirty="0" smtClean="0"/>
              <a:t>expression.</a:t>
            </a:r>
            <a:endParaRPr lang="en-US" sz="3600" dirty="0" smtClean="0"/>
          </a:p>
          <a:p>
            <a:pPr lvl="0"/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2C89-1379-4D60-B0F6-6566CBB1A734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Reflection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can </a:t>
            </a:r>
            <a:r>
              <a:rPr lang="en-US" dirty="0" smtClean="0"/>
              <a:t>we use small </a:t>
            </a:r>
            <a:r>
              <a:rPr lang="en-US" dirty="0" smtClean="0"/>
              <a:t>project?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  <p:pic>
        <p:nvPicPr>
          <p:cNvPr id="27650" name="Picture 2" descr="C:\Documents and Settings\pavle\Local Settings\Temporary Internet Files\Content.IE5\CXEROTMJ\MCj044041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000504"/>
            <a:ext cx="1827886" cy="1732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www.iearn.org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(International Education and Resource Network</a:t>
            </a:r>
            <a:r>
              <a:rPr lang="en-US" b="1" dirty="0" smtClean="0"/>
              <a:t>)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eno.joensuu.fi</a:t>
            </a:r>
            <a:r>
              <a:rPr lang="en-US" dirty="0" smtClean="0"/>
              <a:t> </a:t>
            </a:r>
            <a:r>
              <a:rPr lang="en-US" dirty="0" smtClean="0"/>
              <a:t>ENO-Environment Online is a global virtual school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  <p:pic>
        <p:nvPicPr>
          <p:cNvPr id="7" name="Picture 6" descr="header_0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1928802"/>
            <a:ext cx="1562100" cy="523875"/>
          </a:xfrm>
          <a:prstGeom prst="rect">
            <a:avLst/>
          </a:prstGeom>
        </p:spPr>
      </p:pic>
      <p:pic>
        <p:nvPicPr>
          <p:cNvPr id="8" name="Picture 7" descr="en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7290" y="5214950"/>
            <a:ext cx="714375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Pavle</a:t>
            </a:r>
            <a:r>
              <a:rPr lang="en-US" dirty="0" smtClean="0"/>
              <a:t> Tvaliashvili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www.pavletvaliashvili.blogspot.com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you!</a:t>
            </a:r>
          </a:p>
          <a:p>
            <a:pPr algn="ctr">
              <a:buNone/>
            </a:pPr>
            <a:r>
              <a:rPr lang="en-US" sz="9600" dirty="0" smtClean="0">
                <a:sym typeface="Wingdings" pitchFamily="2" charset="2"/>
              </a:rPr>
              <a:t></a:t>
            </a:r>
            <a:endParaRPr lang="en-US" sz="96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Tool Description</a:t>
            </a:r>
          </a:p>
          <a:p>
            <a:r>
              <a:rPr lang="en-US" dirty="0" smtClean="0"/>
              <a:t>Possibilities to using in youth work</a:t>
            </a:r>
          </a:p>
          <a:p>
            <a:r>
              <a:rPr lang="en-US" dirty="0" smtClean="0"/>
              <a:t>Reflection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  <p:pic>
        <p:nvPicPr>
          <p:cNvPr id="7" name="Picture 5" descr="C:\Documents and Settings\pavle\Local Settings\Temporary Internet Files\Content.IE5\0XUVOHUJ\MPj043723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857628"/>
            <a:ext cx="2819639" cy="2116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Background</a:t>
            </a:r>
          </a:p>
          <a:p>
            <a:pPr>
              <a:buNone/>
            </a:pPr>
            <a:endParaRPr lang="en-US" dirty="0" smtClean="0"/>
          </a:p>
          <a:p>
            <a:r>
              <a:rPr lang="en-GB" dirty="0" smtClean="0"/>
              <a:t>Our 10 year experience of working with youth during non-formal education activities in Georgia.</a:t>
            </a:r>
            <a:endParaRPr lang="en-US" dirty="0" smtClean="0"/>
          </a:p>
          <a:p>
            <a:r>
              <a:rPr lang="en-GB" dirty="0" smtClean="0"/>
              <a:t>About </a:t>
            </a:r>
            <a:r>
              <a:rPr lang="en-GB" dirty="0" smtClean="0"/>
              <a:t>4 years ago Ministry of education start use projects in Formal Education.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Definition of Project is:</a:t>
            </a:r>
            <a:endParaRPr lang="en-US" dirty="0" smtClean="0"/>
          </a:p>
          <a:p>
            <a:pPr lvl="0"/>
            <a:r>
              <a:rPr lang="en-GB" dirty="0" smtClean="0"/>
              <a:t>Unity of activities</a:t>
            </a:r>
            <a:endParaRPr lang="en-US" dirty="0" smtClean="0"/>
          </a:p>
          <a:p>
            <a:pPr lvl="0"/>
            <a:r>
              <a:rPr lang="en-GB" dirty="0" smtClean="0"/>
              <a:t>Aim/Objectives</a:t>
            </a:r>
            <a:endParaRPr lang="en-US" dirty="0" smtClean="0"/>
          </a:p>
          <a:p>
            <a:pPr lvl="0"/>
            <a:r>
              <a:rPr lang="en-GB" dirty="0" smtClean="0"/>
              <a:t>Time bounded (start and finish dates)</a:t>
            </a:r>
            <a:endParaRPr lang="en-US" dirty="0" smtClean="0"/>
          </a:p>
          <a:p>
            <a:pPr lvl="0"/>
            <a:r>
              <a:rPr lang="en-GB" dirty="0" smtClean="0"/>
              <a:t>Budget (resources)</a:t>
            </a:r>
            <a:endParaRPr lang="en-US" dirty="0" smtClean="0"/>
          </a:p>
          <a:p>
            <a:pPr lvl="0"/>
            <a:r>
              <a:rPr lang="en-GB" dirty="0" smtClean="0"/>
              <a:t>Team of people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  <p:pic>
        <p:nvPicPr>
          <p:cNvPr id="9217" name="Picture 1" descr="C:\Documents and Settings\pavle\Local Settings\Temporary Internet Files\Content.IE5\8PIZ8TMF\MPj043868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357694"/>
            <a:ext cx="2428892" cy="16192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/>
          <a:lstStyle/>
          <a:p>
            <a:pPr algn="r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Tool Description</a:t>
            </a:r>
          </a:p>
          <a:p>
            <a:pPr>
              <a:buNone/>
            </a:pPr>
            <a:r>
              <a:rPr lang="en-GB" dirty="0" smtClean="0"/>
              <a:t>steps:</a:t>
            </a:r>
            <a:endParaRPr lang="en-US" dirty="0" smtClean="0"/>
          </a:p>
          <a:p>
            <a:pPr marL="596646" lvl="0" indent="-514350">
              <a:buFont typeface="+mj-lt"/>
              <a:buAutoNum type="arabicPeriod"/>
            </a:pPr>
            <a:r>
              <a:rPr lang="en-GB" dirty="0" smtClean="0"/>
              <a:t>Planning</a:t>
            </a:r>
            <a:endParaRPr lang="en-US" dirty="0" smtClean="0"/>
          </a:p>
          <a:p>
            <a:pPr marL="596646" lvl="0" indent="-514350">
              <a:buFont typeface="+mj-lt"/>
              <a:buAutoNum type="arabicPeriod"/>
            </a:pPr>
            <a:r>
              <a:rPr lang="en-GB" dirty="0" smtClean="0"/>
              <a:t>Preparation</a:t>
            </a:r>
            <a:endParaRPr lang="en-US" dirty="0" smtClean="0"/>
          </a:p>
          <a:p>
            <a:pPr marL="596646" lvl="0" indent="-514350">
              <a:buFont typeface="+mj-lt"/>
              <a:buAutoNum type="arabicPeriod"/>
            </a:pPr>
            <a:r>
              <a:rPr lang="en-GB" dirty="0" smtClean="0"/>
              <a:t>Implementation</a:t>
            </a:r>
            <a:endParaRPr lang="en-US" dirty="0" smtClean="0"/>
          </a:p>
          <a:p>
            <a:pPr marL="596646" lvl="0" indent="-514350">
              <a:buFont typeface="+mj-lt"/>
              <a:buAutoNum type="arabicPeriod"/>
            </a:pPr>
            <a:r>
              <a:rPr lang="en-GB" dirty="0" smtClean="0"/>
              <a:t>Presentation/Evaluation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  <p:sp>
        <p:nvSpPr>
          <p:cNvPr id="7" name="Diamond 6"/>
          <p:cNvSpPr/>
          <p:nvPr/>
        </p:nvSpPr>
        <p:spPr>
          <a:xfrm>
            <a:off x="6286512" y="3143248"/>
            <a:ext cx="2000264" cy="185738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428728" y="1571612"/>
          <a:ext cx="7499352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336"/>
                <a:gridCol w="1071336"/>
                <a:gridCol w="1071336"/>
                <a:gridCol w="1071336"/>
                <a:gridCol w="1071336"/>
                <a:gridCol w="1071336"/>
                <a:gridCol w="10713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issue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prepare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implementation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Evaluation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Youth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Youth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Youth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Youth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Possibilities to use in youth work</a:t>
            </a:r>
          </a:p>
          <a:p>
            <a:r>
              <a:rPr lang="en-GB" dirty="0" smtClean="0"/>
              <a:t>Students from 11 years old</a:t>
            </a:r>
            <a:endParaRPr lang="en-US" dirty="0" smtClean="0"/>
          </a:p>
          <a:p>
            <a:r>
              <a:rPr lang="en-GB" dirty="0" smtClean="0"/>
              <a:t>Young People</a:t>
            </a:r>
            <a:endParaRPr lang="en-US" dirty="0" smtClean="0"/>
          </a:p>
          <a:p>
            <a:r>
              <a:rPr lang="en-GB" dirty="0" smtClean="0"/>
              <a:t>YPWFO</a:t>
            </a:r>
            <a:endParaRPr lang="en-US" dirty="0" smtClean="0"/>
          </a:p>
          <a:p>
            <a:r>
              <a:rPr lang="en-GB" dirty="0" smtClean="0"/>
              <a:t>retired people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GB" dirty="0" smtClean="0"/>
              <a:t>Small groups 3-5 participants in each.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2C89-1379-4D60-B0F6-6566CBB1A734}" type="datetime1">
              <a:rPr lang="en-US" smtClean="0"/>
              <a:pPr/>
              <a:t>2009-11-12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Tollfair4, Pavle Tvaliashvili, Georgia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1" descr="DSCF236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0531" y="1785926"/>
            <a:ext cx="4814411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icture1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327" y="857232"/>
            <a:ext cx="3708390" cy="2357454"/>
          </a:xfrm>
          <a:prstGeom prst="rect">
            <a:avLst/>
          </a:prstGeom>
        </p:spPr>
      </p:pic>
      <p:pic>
        <p:nvPicPr>
          <p:cNvPr id="9" name="Picture 8" descr="Picture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1" y="3571876"/>
            <a:ext cx="3544607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Small Project as Education tool for developing of Competences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928802"/>
            <a:ext cx="7790712" cy="431959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Name: TREE NEAR US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Participants  FIND AND DESCRIBE TREES IN LOCAL COMMUNITY.</a:t>
            </a:r>
            <a:br>
              <a:rPr lang="en-GB" dirty="0" smtClean="0"/>
            </a:br>
            <a:r>
              <a:rPr lang="en-GB" dirty="0" smtClean="0"/>
              <a:t>STUDENTS CAN DRAW, MAKE PHOTO, WRITE ESSAY AND TALES ABOUT THIS TREE, MAKE POSTERS in GROUPS. 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GB" dirty="0" smtClean="0"/>
              <a:t>Working in small groups in the Park near Palace</a:t>
            </a:r>
            <a:endParaRPr lang="en-US" dirty="0" smtClean="0"/>
          </a:p>
          <a:p>
            <a:pPr lvl="0"/>
            <a:r>
              <a:rPr lang="en-GB" dirty="0" smtClean="0"/>
              <a:t>Presentations (presentation on the flipcharts; images or PPT)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DD3A-E5F3-4B41-BCF3-0ABAA8CBED8B}" type="datetime1">
              <a:rPr lang="en-US" smtClean="0"/>
              <a:pPr/>
              <a:t>2009-11-12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8074-352B-4D1D-BBA9-70795D7620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Tollfair4, </a:t>
            </a:r>
            <a:r>
              <a:rPr lang="en-US" dirty="0" err="1" smtClean="0"/>
              <a:t>Pavle</a:t>
            </a:r>
            <a:r>
              <a:rPr lang="en-US" dirty="0" smtClean="0"/>
              <a:t> Tvaliashvili, Georgia</a:t>
            </a:r>
            <a:endParaRPr lang="en-US" dirty="0"/>
          </a:p>
        </p:txBody>
      </p:sp>
      <p:pic>
        <p:nvPicPr>
          <p:cNvPr id="7" name="Picture 6" descr="zamtari_ecersh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8726" y="2500306"/>
            <a:ext cx="2357434" cy="1768076"/>
          </a:xfrm>
          <a:prstGeom prst="rect">
            <a:avLst/>
          </a:prstGeom>
        </p:spPr>
      </p:pic>
      <p:pic>
        <p:nvPicPr>
          <p:cNvPr id="8" name="Picture 7" descr="29 agv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1000108"/>
            <a:ext cx="2158987" cy="1619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314</TotalTime>
  <Words>501</Words>
  <Application>Microsoft Office PowerPoint</Application>
  <PresentationFormat>On-screen Show (4:3)</PresentationFormat>
  <Paragraphs>173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In Action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  <vt:lpstr>Small Project as Education tool for developing of Competences</vt:lpstr>
    </vt:vector>
  </TitlesOfParts>
  <Company>Centre for Trainings and Consultancy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Project as Education tool for developing of Competences</dc:title>
  <dc:creator>CTC-Trsiner10</dc:creator>
  <cp:lastModifiedBy>CTC-Trsiner10</cp:lastModifiedBy>
  <cp:revision>23</cp:revision>
  <dcterms:created xsi:type="dcterms:W3CDTF">2009-11-12T11:33:50Z</dcterms:created>
  <dcterms:modified xsi:type="dcterms:W3CDTF">2009-11-12T16:57:03Z</dcterms:modified>
</cp:coreProperties>
</file>